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6" r:id="rId3"/>
    <p:sldId id="265" r:id="rId4"/>
    <p:sldId id="270" r:id="rId5"/>
    <p:sldId id="267" r:id="rId6"/>
    <p:sldId id="268" r:id="rId7"/>
    <p:sldId id="261" r:id="rId8"/>
    <p:sldId id="262" r:id="rId9"/>
    <p:sldId id="259" r:id="rId10"/>
    <p:sldId id="257" r:id="rId11"/>
    <p:sldId id="264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0" d="100"/>
          <a:sy n="120" d="100"/>
        </p:scale>
        <p:origin x="-163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9210F-87E3-064D-A352-9A050941FB46}" type="datetimeFigureOut">
              <a:rPr lang="en-US" smtClean="0"/>
              <a:t>11/20/13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DD9DD-978E-E540-A008-43FD438E0B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539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9210F-87E3-064D-A352-9A050941FB46}" type="datetimeFigureOut">
              <a:rPr lang="en-US" smtClean="0"/>
              <a:t>11/20/13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DD9DD-978E-E540-A008-43FD438E0B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467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9210F-87E3-064D-A352-9A050941FB46}" type="datetimeFigureOut">
              <a:rPr lang="en-US" smtClean="0"/>
              <a:t>11/20/13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DD9DD-978E-E540-A008-43FD438E0B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597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9210F-87E3-064D-A352-9A050941FB46}" type="datetimeFigureOut">
              <a:rPr lang="en-US" smtClean="0"/>
              <a:t>11/20/13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DD9DD-978E-E540-A008-43FD438E0B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081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9210F-87E3-064D-A352-9A050941FB46}" type="datetimeFigureOut">
              <a:rPr lang="en-US" smtClean="0"/>
              <a:t>11/20/13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DD9DD-978E-E540-A008-43FD438E0B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737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9210F-87E3-064D-A352-9A050941FB46}" type="datetimeFigureOut">
              <a:rPr lang="en-US" smtClean="0"/>
              <a:t>11/20/13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DD9DD-978E-E540-A008-43FD438E0B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395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9210F-87E3-064D-A352-9A050941FB46}" type="datetimeFigureOut">
              <a:rPr lang="en-US" smtClean="0"/>
              <a:t>11/20/13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DD9DD-978E-E540-A008-43FD438E0B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38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9210F-87E3-064D-A352-9A050941FB46}" type="datetimeFigureOut">
              <a:rPr lang="en-US" smtClean="0"/>
              <a:t>11/20/13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DD9DD-978E-E540-A008-43FD438E0B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365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9210F-87E3-064D-A352-9A050941FB46}" type="datetimeFigureOut">
              <a:rPr lang="en-US" smtClean="0"/>
              <a:t>11/20/13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DD9DD-978E-E540-A008-43FD438E0B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049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9210F-87E3-064D-A352-9A050941FB46}" type="datetimeFigureOut">
              <a:rPr lang="en-US" smtClean="0"/>
              <a:t>11/20/13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DD9DD-978E-E540-A008-43FD438E0B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197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9210F-87E3-064D-A352-9A050941FB46}" type="datetimeFigureOut">
              <a:rPr lang="en-US" smtClean="0"/>
              <a:t>11/20/13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DD9DD-978E-E540-A008-43FD438E0B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150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D9210F-87E3-064D-A352-9A050941FB46}" type="datetimeFigureOut">
              <a:rPr lang="en-US" smtClean="0"/>
              <a:t>11/20/13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5DD9DD-978E-E540-A008-43FD438E0B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077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48766" y="1005417"/>
            <a:ext cx="3016249" cy="50800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Time new roman"/>
                <a:cs typeface="Time new roman"/>
              </a:rPr>
              <a:t>Blue Key Honor Society</a:t>
            </a:r>
          </a:p>
          <a:p>
            <a:r>
              <a:rPr lang="en-US" dirty="0" smtClean="0">
                <a:latin typeface="Time new roman"/>
                <a:cs typeface="Time new roman"/>
              </a:rPr>
              <a:t>Induction Ceremony </a:t>
            </a:r>
          </a:p>
          <a:p>
            <a:r>
              <a:rPr lang="en-US" dirty="0" smtClean="0">
                <a:latin typeface="Time new roman"/>
                <a:cs typeface="Time new roman"/>
              </a:rPr>
              <a:t>November 10, 2013</a:t>
            </a:r>
          </a:p>
          <a:p>
            <a:r>
              <a:rPr lang="en-US" dirty="0" smtClean="0">
                <a:latin typeface="Time new roman"/>
                <a:cs typeface="Time new roman"/>
              </a:rPr>
              <a:t>2:00 p.m.</a:t>
            </a:r>
          </a:p>
          <a:p>
            <a:r>
              <a:rPr lang="en-US" dirty="0" smtClean="0">
                <a:latin typeface="Time new roman"/>
                <a:cs typeface="Time new roman"/>
              </a:rPr>
              <a:t>Norway Room</a:t>
            </a:r>
          </a:p>
          <a:p>
            <a:r>
              <a:rPr lang="en-US" dirty="0" smtClean="0">
                <a:latin typeface="Time new roman"/>
                <a:cs typeface="Time new roman"/>
              </a:rPr>
              <a:t>St. Olaf College</a:t>
            </a:r>
          </a:p>
          <a:p>
            <a:endParaRPr lang="en-US" dirty="0"/>
          </a:p>
        </p:txBody>
      </p:sp>
      <p:pic>
        <p:nvPicPr>
          <p:cNvPr id="4" name="Picture 3" descr="St. Olaf Blue Key DavidWee AnneGroton PaulPeterson 11.10.13smal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483" y="1016000"/>
            <a:ext cx="3378200" cy="5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5583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t. Olaf Blue Key juniors 11.10.13small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459" r="-10459"/>
          <a:stretch>
            <a:fillRect/>
          </a:stretch>
        </p:blipFill>
        <p:spPr>
          <a:xfrm>
            <a:off x="457200" y="1272116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7811957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St. Olaf Blue Key seniors 11.10.13small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323" r="-19323"/>
          <a:stretch>
            <a:fillRect/>
          </a:stretch>
        </p:blipFill>
        <p:spPr>
          <a:xfrm>
            <a:off x="605367" y="1356783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2250918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assandraPaulsen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476" r="-10476"/>
          <a:stretch>
            <a:fillRect/>
          </a:stretch>
        </p:blipFill>
        <p:spPr>
          <a:xfrm>
            <a:off x="457200" y="1367367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27475212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arahEllieAnderson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797" r="-96680" b="10039"/>
          <a:stretch/>
        </p:blipFill>
        <p:spPr>
          <a:xfrm>
            <a:off x="-2306165" y="849833"/>
            <a:ext cx="8229600" cy="3810000"/>
          </a:xfrm>
        </p:spPr>
      </p:pic>
      <p:pic>
        <p:nvPicPr>
          <p:cNvPr id="5" name="Picture 4" descr="EmilyBak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275" y="2673568"/>
            <a:ext cx="2540000" cy="3810000"/>
          </a:xfrm>
          <a:prstGeom prst="rect">
            <a:avLst/>
          </a:prstGeom>
        </p:spPr>
      </p:pic>
      <p:pic>
        <p:nvPicPr>
          <p:cNvPr id="6" name="Picture 5" descr="VictorJuarez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481" y="849833"/>
            <a:ext cx="254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2177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hillipMeyer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7074" t="16240" r="-85673" b="-16240"/>
          <a:stretch/>
        </p:blipFill>
        <p:spPr>
          <a:xfrm>
            <a:off x="2240532" y="2332037"/>
            <a:ext cx="8229600" cy="4525963"/>
          </a:xfrm>
        </p:spPr>
      </p:pic>
      <p:pic>
        <p:nvPicPr>
          <p:cNvPr id="5" name="Picture 4" descr="ErikSpring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424" y="962921"/>
            <a:ext cx="254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668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hristinaNesbit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0619" t="-2878" r="-92129" b="16063"/>
          <a:stretch/>
        </p:blipFill>
        <p:spPr>
          <a:xfrm>
            <a:off x="673144" y="2643940"/>
            <a:ext cx="8229600" cy="3929209"/>
          </a:xfrm>
        </p:spPr>
      </p:pic>
      <p:pic>
        <p:nvPicPr>
          <p:cNvPr id="5" name="Picture 4" descr="EmilyBak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737" y="455983"/>
            <a:ext cx="2540000" cy="3810000"/>
          </a:xfrm>
          <a:prstGeom prst="rect">
            <a:avLst/>
          </a:prstGeom>
        </p:spPr>
      </p:pic>
      <p:pic>
        <p:nvPicPr>
          <p:cNvPr id="6" name="Picture 5" descr="JonathanSanchez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70" y="455983"/>
            <a:ext cx="254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9762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udreyKidwell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610" r="-10610"/>
          <a:stretch>
            <a:fillRect/>
          </a:stretch>
        </p:blipFill>
        <p:spPr>
          <a:xfrm>
            <a:off x="457200" y="1314450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2567088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St. Olaf Blue Key reciting pledge2small 11.10.13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459" r="-10459"/>
          <a:stretch>
            <a:fillRect/>
          </a:stretch>
        </p:blipFill>
        <p:spPr>
          <a:xfrm>
            <a:off x="457200" y="1272118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24989808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St. Olaf Blue Key reciting pledge1small 11.10.13 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459" r="-10459"/>
          <a:stretch>
            <a:fillRect/>
          </a:stretch>
        </p:blipFill>
        <p:spPr>
          <a:xfrm>
            <a:off x="457202" y="1314455"/>
            <a:ext cx="8206322" cy="4513161"/>
          </a:xfrm>
        </p:spPr>
      </p:pic>
    </p:spTree>
    <p:extLst>
      <p:ext uri="{BB962C8B-B14F-4D97-AF65-F5344CB8AC3E}">
        <p14:creationId xmlns:p14="http://schemas.microsoft.com/office/powerpoint/2010/main" val="29181474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t. Olaf Blue Key PaulPeterson DavidWee 11.10.13small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459" r="-10459"/>
          <a:stretch>
            <a:fillRect/>
          </a:stretch>
        </p:blipFill>
        <p:spPr>
          <a:xfrm>
            <a:off x="372533" y="1208617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37086168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</TotalTime>
  <Words>21</Words>
  <Application>Microsoft Macintosh PowerPoint</Application>
  <PresentationFormat>On-screen Show (4:3)</PresentationFormat>
  <Paragraphs>6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St. Olaf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Anne H. Groton</dc:creator>
  <cp:lastModifiedBy>Anne H. Groton</cp:lastModifiedBy>
  <cp:revision>8</cp:revision>
  <dcterms:created xsi:type="dcterms:W3CDTF">2013-11-20T15:21:55Z</dcterms:created>
  <dcterms:modified xsi:type="dcterms:W3CDTF">2013-11-20T18:58:34Z</dcterms:modified>
</cp:coreProperties>
</file>