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8" d="100"/>
          <a:sy n="108" d="100"/>
        </p:scale>
        <p:origin x="48"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3D4FD-1FCD-4DFA-BCE7-15602D3B6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302A513-AC92-4AB7-8BB0-110792DCE6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8F0C613-9599-474D-BA16-17D0B0AA9A3A}"/>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5" name="Footer Placeholder 4">
            <a:extLst>
              <a:ext uri="{FF2B5EF4-FFF2-40B4-BE49-F238E27FC236}">
                <a16:creationId xmlns:a16="http://schemas.microsoft.com/office/drawing/2014/main" xmlns="" id="{A427A2ED-3BA7-480A-A878-D3C5A59AE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275658-C81E-47FE-B8FD-650B96DEA303}"/>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356323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A81E8-7A03-4D71-9501-8DAE0F9DB6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68AC1C6-BA91-4B51-B53F-154724A9D1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FEC28F-7237-42ED-A63D-7697BD296424}"/>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5" name="Footer Placeholder 4">
            <a:extLst>
              <a:ext uri="{FF2B5EF4-FFF2-40B4-BE49-F238E27FC236}">
                <a16:creationId xmlns:a16="http://schemas.microsoft.com/office/drawing/2014/main" xmlns="" id="{63CD04C7-BA0D-46C8-B138-25D117D6A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A12827-5058-45D3-8928-26CA38E47042}"/>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152443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24DC8EA-29AE-4A2E-AC9A-8112EC9779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4877CC0-8BFA-42A2-99F4-82D682193C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689997-4CC6-4BB9-9671-80EB22083050}"/>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5" name="Footer Placeholder 4">
            <a:extLst>
              <a:ext uri="{FF2B5EF4-FFF2-40B4-BE49-F238E27FC236}">
                <a16:creationId xmlns:a16="http://schemas.microsoft.com/office/drawing/2014/main" xmlns="" id="{77344684-D69A-4310-A9BC-F83F33B6F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A80B32-8BCF-4F68-9295-507CD6AFF5A7}"/>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301510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7D3BA-3632-4364-9D62-81B49FC274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D53E86-BC0B-4B2F-B443-EA6B9FDD10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C85EBD-19D9-4AB3-BB15-084282605456}"/>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5" name="Footer Placeholder 4">
            <a:extLst>
              <a:ext uri="{FF2B5EF4-FFF2-40B4-BE49-F238E27FC236}">
                <a16:creationId xmlns:a16="http://schemas.microsoft.com/office/drawing/2014/main" xmlns="" id="{7D060D3E-CC27-463B-9AFB-93822382A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D6970D-DB8D-49A6-BDEF-0BC426D21646}"/>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63295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ACBA7-DB7F-46B5-BC1B-BA911CBA33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D1D6CB3-E628-4E23-9CD6-16FBB9143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AF940E3-FD0B-4334-84A6-25D97E47B640}"/>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5" name="Footer Placeholder 4">
            <a:extLst>
              <a:ext uri="{FF2B5EF4-FFF2-40B4-BE49-F238E27FC236}">
                <a16:creationId xmlns:a16="http://schemas.microsoft.com/office/drawing/2014/main" xmlns="" id="{748E9ED5-DA24-4B7C-B835-E0C46A9D0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955BD5-8D12-4E83-80EC-12CFA9157085}"/>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314856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AFB9A-A91E-484E-AE1E-3B6C87952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FB41B8-2FA3-4467-9409-89AE7611CE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9256500-EBBD-4953-AD52-BDF2ACC396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300A773-5A01-4633-8294-D5DB5CDD4791}"/>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6" name="Footer Placeholder 5">
            <a:extLst>
              <a:ext uri="{FF2B5EF4-FFF2-40B4-BE49-F238E27FC236}">
                <a16:creationId xmlns:a16="http://schemas.microsoft.com/office/drawing/2014/main" xmlns="" id="{EC94FB91-8334-40A3-B3D0-3A69808DF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474953-CF3E-462F-8F48-F817384AA05B}"/>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37916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ACED79-CE8F-4ED7-ABA3-EB1C7A99F9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254CDBF-49B0-4839-9739-D28405F47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178616C-93A8-4BE6-8D32-B3C76D0B97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F02BDCA-590E-4C28-911D-3F3881B79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F12A613-E4A2-4006-BBEA-48C5687344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4925A56-FE2F-4393-9AAD-62C41835B9CC}"/>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8" name="Footer Placeholder 7">
            <a:extLst>
              <a:ext uri="{FF2B5EF4-FFF2-40B4-BE49-F238E27FC236}">
                <a16:creationId xmlns:a16="http://schemas.microsoft.com/office/drawing/2014/main" xmlns="" id="{71AF047D-65C0-461A-8C7E-9A1D192BE9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EA97888-7F4E-4EF9-A485-363B39790895}"/>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88919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41EB8-D1F8-4A19-865F-63995112FE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315CBDF-96F6-4886-A9C4-45D836F4B05A}"/>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4" name="Footer Placeholder 3">
            <a:extLst>
              <a:ext uri="{FF2B5EF4-FFF2-40B4-BE49-F238E27FC236}">
                <a16:creationId xmlns:a16="http://schemas.microsoft.com/office/drawing/2014/main" xmlns="" id="{EB7D595F-3D51-42CD-A181-6EDABF35F3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2E05B14-1C67-4813-AFDE-0C9B0D2676D6}"/>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4165694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81E5F0F-F47B-46D6-9E7F-6F929221BE52}"/>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3" name="Footer Placeholder 2">
            <a:extLst>
              <a:ext uri="{FF2B5EF4-FFF2-40B4-BE49-F238E27FC236}">
                <a16:creationId xmlns:a16="http://schemas.microsoft.com/office/drawing/2014/main" xmlns="" id="{2131AA2C-7A92-4B07-B0B3-D6614821D7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9B53CD6-6C4C-46DB-8BF9-DD8A1FC5816E}"/>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406467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FD2B3-CEEF-427F-8BAB-4DF0AC904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9780943-CE79-4B1C-A85D-DEC8936D3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D73E843-489C-4073-9C73-6CE2607B9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59DC786-8778-48D5-8F80-FF18710F8A73}"/>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6" name="Footer Placeholder 5">
            <a:extLst>
              <a:ext uri="{FF2B5EF4-FFF2-40B4-BE49-F238E27FC236}">
                <a16:creationId xmlns:a16="http://schemas.microsoft.com/office/drawing/2014/main" xmlns="" id="{9D8F12F9-FCED-4C7D-9F6F-35B0BBC5C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A6D58F-F33E-4224-B026-9730F6DB5733}"/>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156596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A30D7-E7E3-4FA8-80DF-728CEE38B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D76DB4C-DDF3-4150-BF8F-BC87990363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D312E92-E52D-451C-8956-1D92486C0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4FC4678-829D-4437-A923-F9C8C4139A40}"/>
              </a:ext>
            </a:extLst>
          </p:cNvPr>
          <p:cNvSpPr>
            <a:spLocks noGrp="1"/>
          </p:cNvSpPr>
          <p:nvPr>
            <p:ph type="dt" sz="half" idx="10"/>
          </p:nvPr>
        </p:nvSpPr>
        <p:spPr/>
        <p:txBody>
          <a:bodyPr/>
          <a:lstStyle/>
          <a:p>
            <a:fld id="{0F5F5D73-6FCC-4435-A1AB-C2201E5F1CA5}" type="datetimeFigureOut">
              <a:rPr lang="en-US" smtClean="0"/>
              <a:t>8/18/17</a:t>
            </a:fld>
            <a:endParaRPr lang="en-US"/>
          </a:p>
        </p:txBody>
      </p:sp>
      <p:sp>
        <p:nvSpPr>
          <p:cNvPr id="6" name="Footer Placeholder 5">
            <a:extLst>
              <a:ext uri="{FF2B5EF4-FFF2-40B4-BE49-F238E27FC236}">
                <a16:creationId xmlns:a16="http://schemas.microsoft.com/office/drawing/2014/main" xmlns="" id="{1944D4D9-350F-4000-ADBD-881909609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60DB932-2C77-40E3-97FD-5D2961B3930A}"/>
              </a:ext>
            </a:extLst>
          </p:cNvPr>
          <p:cNvSpPr>
            <a:spLocks noGrp="1"/>
          </p:cNvSpPr>
          <p:nvPr>
            <p:ph type="sldNum" sz="quarter" idx="12"/>
          </p:nvPr>
        </p:nvSpPr>
        <p:spPr/>
        <p:txBody>
          <a:bodyPr/>
          <a:lstStyle/>
          <a:p>
            <a:fld id="{1C40CF5C-FAD3-41D0-AD17-87F2E049D2DB}" type="slidenum">
              <a:rPr lang="en-US" smtClean="0"/>
              <a:t>‹#›</a:t>
            </a:fld>
            <a:endParaRPr lang="en-US"/>
          </a:p>
        </p:txBody>
      </p:sp>
    </p:spTree>
    <p:extLst>
      <p:ext uri="{BB962C8B-B14F-4D97-AF65-F5344CB8AC3E}">
        <p14:creationId xmlns:p14="http://schemas.microsoft.com/office/powerpoint/2010/main" val="2782728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39605D-9F70-41F2-8F36-C66F2B3C2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B0619A0-47B3-4B87-B20A-E68C654C08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D1052A-EBFC-4F76-98AB-E9D3374B1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F5D73-6FCC-4435-A1AB-C2201E5F1CA5}" type="datetimeFigureOut">
              <a:rPr lang="en-US" smtClean="0"/>
              <a:t>8/18/17</a:t>
            </a:fld>
            <a:endParaRPr lang="en-US"/>
          </a:p>
        </p:txBody>
      </p:sp>
      <p:sp>
        <p:nvSpPr>
          <p:cNvPr id="5" name="Footer Placeholder 4">
            <a:extLst>
              <a:ext uri="{FF2B5EF4-FFF2-40B4-BE49-F238E27FC236}">
                <a16:creationId xmlns:a16="http://schemas.microsoft.com/office/drawing/2014/main" xmlns="" id="{9A91307B-FD3C-4EA4-9BB9-2857F3D97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22B8F55-956C-4006-AC0C-B9A6D4531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0CF5C-FAD3-41D0-AD17-87F2E049D2DB}" type="slidenum">
              <a:rPr lang="en-US" smtClean="0"/>
              <a:t>‹#›</a:t>
            </a:fld>
            <a:endParaRPr lang="en-US"/>
          </a:p>
        </p:txBody>
      </p:sp>
    </p:spTree>
    <p:extLst>
      <p:ext uri="{BB962C8B-B14F-4D97-AF65-F5344CB8AC3E}">
        <p14:creationId xmlns:p14="http://schemas.microsoft.com/office/powerpoint/2010/main" val="302916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A2BBDE-FDD3-423D-A0F4-B942250703DF}"/>
              </a:ext>
            </a:extLst>
          </p:cNvPr>
          <p:cNvSpPr>
            <a:spLocks noGrp="1"/>
          </p:cNvSpPr>
          <p:nvPr>
            <p:ph type="title"/>
          </p:nvPr>
        </p:nvSpPr>
        <p:spPr/>
        <p:txBody>
          <a:bodyPr/>
          <a:lstStyle/>
          <a:p>
            <a:r>
              <a:rPr lang="en-US" dirty="0"/>
              <a:t>Picture 1</a:t>
            </a:r>
          </a:p>
        </p:txBody>
      </p:sp>
      <p:pic>
        <p:nvPicPr>
          <p:cNvPr id="5" name="Content Placeholder 4">
            <a:extLst>
              <a:ext uri="{FF2B5EF4-FFF2-40B4-BE49-F238E27FC236}">
                <a16:creationId xmlns:a16="http://schemas.microsoft.com/office/drawing/2014/main" xmlns="" id="{A21DC7D2-B42D-4195-9D42-84260C4420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771644" y="1886862"/>
            <a:ext cx="6054195" cy="3405484"/>
          </a:xfrm>
        </p:spPr>
      </p:pic>
      <p:sp>
        <p:nvSpPr>
          <p:cNvPr id="4" name="Rectangle 3"/>
          <p:cNvSpPr/>
          <p:nvPr/>
        </p:nvSpPr>
        <p:spPr>
          <a:xfrm flipH="1" flipV="1">
            <a:off x="6103348" y="4435799"/>
            <a:ext cx="3410349" cy="218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38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E165C-CF50-4507-9E49-E3ABE46399F5}"/>
              </a:ext>
            </a:extLst>
          </p:cNvPr>
          <p:cNvSpPr>
            <a:spLocks noGrp="1"/>
          </p:cNvSpPr>
          <p:nvPr>
            <p:ph type="title"/>
          </p:nvPr>
        </p:nvSpPr>
        <p:spPr/>
        <p:txBody>
          <a:bodyPr/>
          <a:lstStyle/>
          <a:p>
            <a:r>
              <a:rPr lang="en-US" dirty="0"/>
              <a:t>Picture 2</a:t>
            </a:r>
          </a:p>
        </p:txBody>
      </p:sp>
      <p:pic>
        <p:nvPicPr>
          <p:cNvPr id="4" name="Picture 3"/>
          <p:cNvPicPr>
            <a:picLocks noChangeAspect="1"/>
          </p:cNvPicPr>
          <p:nvPr/>
        </p:nvPicPr>
        <p:blipFill>
          <a:blip r:embed="rId2"/>
          <a:stretch>
            <a:fillRect/>
          </a:stretch>
        </p:blipFill>
        <p:spPr>
          <a:xfrm>
            <a:off x="3831130" y="468097"/>
            <a:ext cx="4436027" cy="5914702"/>
          </a:xfrm>
          <a:prstGeom prst="rect">
            <a:avLst/>
          </a:prstGeom>
        </p:spPr>
      </p:pic>
      <p:sp>
        <p:nvSpPr>
          <p:cNvPr id="6" name="Rectangle 5"/>
          <p:cNvSpPr/>
          <p:nvPr/>
        </p:nvSpPr>
        <p:spPr>
          <a:xfrm flipH="1" flipV="1">
            <a:off x="3810181" y="5596926"/>
            <a:ext cx="4445215" cy="7878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972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4F619-0067-481D-9A4E-40F214C4254A}"/>
              </a:ext>
            </a:extLst>
          </p:cNvPr>
          <p:cNvSpPr>
            <a:spLocks noGrp="1"/>
          </p:cNvSpPr>
          <p:nvPr>
            <p:ph type="title"/>
          </p:nvPr>
        </p:nvSpPr>
        <p:spPr/>
        <p:txBody>
          <a:bodyPr/>
          <a:lstStyle/>
          <a:p>
            <a:r>
              <a:rPr lang="en-US" dirty="0"/>
              <a:t>Picture 3</a:t>
            </a:r>
          </a:p>
        </p:txBody>
      </p:sp>
      <p:pic>
        <p:nvPicPr>
          <p:cNvPr id="5" name="Content Placeholder 4">
            <a:extLst>
              <a:ext uri="{FF2B5EF4-FFF2-40B4-BE49-F238E27FC236}">
                <a16:creationId xmlns:a16="http://schemas.microsoft.com/office/drawing/2014/main" xmlns="" id="{590875C2-0D13-444F-B7CE-0DC6C23706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3831" b="9661"/>
          <a:stretch/>
        </p:blipFill>
        <p:spPr>
          <a:xfrm rot="5400000">
            <a:off x="3482326" y="1763098"/>
            <a:ext cx="5783000" cy="3410350"/>
          </a:xfrm>
        </p:spPr>
      </p:pic>
      <p:sp>
        <p:nvSpPr>
          <p:cNvPr id="4" name="Rectangle 3"/>
          <p:cNvSpPr/>
          <p:nvPr/>
        </p:nvSpPr>
        <p:spPr>
          <a:xfrm flipH="1" flipV="1">
            <a:off x="4668650" y="5470525"/>
            <a:ext cx="3410349" cy="9024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281821" y="2739673"/>
            <a:ext cx="2387245" cy="2862323"/>
          </a:xfrm>
          <a:prstGeom prst="rect">
            <a:avLst/>
          </a:prstGeom>
          <a:noFill/>
        </p:spPr>
        <p:txBody>
          <a:bodyPr wrap="square" rtlCol="0">
            <a:spAutoFit/>
          </a:bodyPr>
          <a:lstStyle/>
          <a:p>
            <a:r>
              <a:rPr lang="en-US" dirty="0" smtClean="0"/>
              <a:t>On this image, only count the nodes and leaves visible on the main stem because that is the only one that clearly shows up in the photo.  In the field, you will count the total number of leaves and nodes on all stems.</a:t>
            </a:r>
            <a:endParaRPr lang="en-US" dirty="0"/>
          </a:p>
        </p:txBody>
      </p:sp>
    </p:spTree>
    <p:extLst>
      <p:ext uri="{BB962C8B-B14F-4D97-AF65-F5344CB8AC3E}">
        <p14:creationId xmlns:p14="http://schemas.microsoft.com/office/powerpoint/2010/main" val="215615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8FF25-7799-4898-8EB0-6C694AFDB1FD}"/>
              </a:ext>
            </a:extLst>
          </p:cNvPr>
          <p:cNvSpPr>
            <a:spLocks noGrp="1"/>
          </p:cNvSpPr>
          <p:nvPr>
            <p:ph type="title"/>
          </p:nvPr>
        </p:nvSpPr>
        <p:spPr/>
        <p:txBody>
          <a:bodyPr/>
          <a:lstStyle/>
          <a:p>
            <a:r>
              <a:rPr lang="en-US" dirty="0"/>
              <a:t>Picture 4</a:t>
            </a:r>
          </a:p>
        </p:txBody>
      </p:sp>
      <p:pic>
        <p:nvPicPr>
          <p:cNvPr id="6" name="Picture 5"/>
          <p:cNvPicPr>
            <a:picLocks noChangeAspect="1"/>
          </p:cNvPicPr>
          <p:nvPr/>
        </p:nvPicPr>
        <p:blipFill rotWithShape="1">
          <a:blip r:embed="rId2"/>
          <a:srcRect l="17455" b="27222"/>
          <a:stretch/>
        </p:blipFill>
        <p:spPr>
          <a:xfrm>
            <a:off x="3310249" y="1102360"/>
            <a:ext cx="3545729" cy="4168285"/>
          </a:xfrm>
          <a:prstGeom prst="rect">
            <a:avLst/>
          </a:prstGeom>
        </p:spPr>
      </p:pic>
    </p:spTree>
    <p:extLst>
      <p:ext uri="{BB962C8B-B14F-4D97-AF65-F5344CB8AC3E}">
        <p14:creationId xmlns:p14="http://schemas.microsoft.com/office/powerpoint/2010/main" val="375930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C7B3B-8C72-4C12-B133-5FCFFBE34326}"/>
              </a:ext>
            </a:extLst>
          </p:cNvPr>
          <p:cNvSpPr>
            <a:spLocks noGrp="1"/>
          </p:cNvSpPr>
          <p:nvPr>
            <p:ph type="title"/>
          </p:nvPr>
        </p:nvSpPr>
        <p:spPr/>
        <p:txBody>
          <a:bodyPr/>
          <a:lstStyle/>
          <a:p>
            <a:r>
              <a:rPr lang="en-US" dirty="0"/>
              <a:t>Picture 5</a:t>
            </a:r>
          </a:p>
        </p:txBody>
      </p:sp>
      <p:pic>
        <p:nvPicPr>
          <p:cNvPr id="4" name="Picture 3"/>
          <p:cNvPicPr>
            <a:picLocks noChangeAspect="1"/>
          </p:cNvPicPr>
          <p:nvPr/>
        </p:nvPicPr>
        <p:blipFill>
          <a:blip r:embed="rId2"/>
          <a:stretch>
            <a:fillRect/>
          </a:stretch>
        </p:blipFill>
        <p:spPr>
          <a:xfrm>
            <a:off x="3560655" y="832604"/>
            <a:ext cx="3953874" cy="5271832"/>
          </a:xfrm>
          <a:prstGeom prst="rect">
            <a:avLst/>
          </a:prstGeom>
        </p:spPr>
      </p:pic>
      <p:sp>
        <p:nvSpPr>
          <p:cNvPr id="6" name="Rectangle 5"/>
          <p:cNvSpPr/>
          <p:nvPr/>
        </p:nvSpPr>
        <p:spPr>
          <a:xfrm flipH="1" flipV="1">
            <a:off x="3551465" y="5520499"/>
            <a:ext cx="3963063" cy="9024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207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57</Words>
  <Application>Microsoft Macintosh PowerPoint</Application>
  <PresentationFormat>Custom</PresentationFormat>
  <Paragraphs>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Picture 1</vt:lpstr>
      <vt:lpstr>Picture 2</vt:lpstr>
      <vt:lpstr>Picture 3</vt:lpstr>
      <vt:lpstr>Picture 4</vt:lpstr>
      <vt:lpstr>Picture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Buchmeier</dc:creator>
  <cp:lastModifiedBy>Emily</cp:lastModifiedBy>
  <cp:revision>10</cp:revision>
  <dcterms:created xsi:type="dcterms:W3CDTF">2017-07-07T15:59:42Z</dcterms:created>
  <dcterms:modified xsi:type="dcterms:W3CDTF">2017-08-19T03:27:07Z</dcterms:modified>
</cp:coreProperties>
</file>