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8"/>
  </p:notesMasterIdLst>
  <p:sldIdLst>
    <p:sldId id="271" r:id="rId2"/>
    <p:sldId id="263" r:id="rId3"/>
    <p:sldId id="270" r:id="rId4"/>
    <p:sldId id="264" r:id="rId5"/>
    <p:sldId id="265" r:id="rId6"/>
    <p:sldId id="266" r:id="rId7"/>
    <p:sldId id="267" r:id="rId8"/>
    <p:sldId id="268" r:id="rId9"/>
    <p:sldId id="269" r:id="rId10"/>
    <p:sldId id="256" r:id="rId11"/>
    <p:sldId id="257" r:id="rId12"/>
    <p:sldId id="258" r:id="rId13"/>
    <p:sldId id="259" r:id="rId14"/>
    <p:sldId id="260" r:id="rId15"/>
    <p:sldId id="261" r:id="rId16"/>
    <p:sldId id="262" r:id="rId17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28"/>
  </p:normalViewPr>
  <p:slideViewPr>
    <p:cSldViewPr snapToGrid="0">
      <p:cViewPr varScale="1">
        <p:scale>
          <a:sx n="150" d="100"/>
          <a:sy n="150" d="100"/>
        </p:scale>
        <p:origin x="176" y="21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212e32e52e5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212e32e52e5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212e32e52e5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212e32e52e5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222d219bb84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222d219bb84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222d219bb84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222d219bb84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222d219bb84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222d219bb84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222d219bb84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222d219bb84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222d219bd3f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222d219bd3f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openxmlformats.org/officeDocument/2006/relationships/image" Target="../media/image1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5530B-189A-1B3B-BA77-C5EDF66416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1700" y="160375"/>
            <a:ext cx="8520600" cy="2052600"/>
          </a:xfrm>
        </p:spPr>
        <p:txBody>
          <a:bodyPr/>
          <a:lstStyle/>
          <a:p>
            <a:r>
              <a:rPr lang="en-US" dirty="0"/>
              <a:t>Gram Staining and Protists!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16B12F-E12D-B652-6953-D5934BB597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1700" y="2834125"/>
            <a:ext cx="8520600" cy="1704008"/>
          </a:xfrm>
        </p:spPr>
        <p:txBody>
          <a:bodyPr>
            <a:normAutofit fontScale="92500"/>
          </a:bodyPr>
          <a:lstStyle/>
          <a:p>
            <a:r>
              <a:rPr lang="en-US" dirty="0"/>
              <a:t>These are all your </a:t>
            </a:r>
            <a:r>
              <a:rPr lang="en-US" dirty="0" err="1"/>
              <a:t>picts</a:t>
            </a:r>
            <a:r>
              <a:rPr lang="en-US" dirty="0"/>
              <a:t>! Do you know what is a cheek cell and what is a bacterium? There are also some chunks of food in some of gram </a:t>
            </a:r>
            <a:r>
              <a:rPr lang="en-US"/>
              <a:t>staining slides </a:t>
            </a:r>
            <a:r>
              <a:rPr lang="en-US" dirty="0">
                <a:sym typeface="Wingdings" pitchFamily="2" charset="2"/>
              </a:rPr>
              <a:t>.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55693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title"/>
          </p:nvPr>
        </p:nvSpPr>
        <p:spPr>
          <a:xfrm>
            <a:off x="311699" y="97723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Spirostomum</a:t>
            </a:r>
            <a:endParaRPr dirty="0"/>
          </a:p>
        </p:txBody>
      </p:sp>
      <p:pic>
        <p:nvPicPr>
          <p:cNvPr id="55" name="Google Shape;5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51750" y="874300"/>
            <a:ext cx="3128623" cy="4171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 rotWithShape="1">
          <a:blip r:embed="rId4">
            <a:alphaModFix/>
          </a:blip>
          <a:srcRect t="29118" r="29483" b="28533"/>
          <a:stretch/>
        </p:blipFill>
        <p:spPr>
          <a:xfrm>
            <a:off x="5176600" y="808850"/>
            <a:ext cx="3655699" cy="2927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Paramecium</a:t>
            </a:r>
            <a:endParaRPr/>
          </a:p>
        </p:txBody>
      </p:sp>
      <p:pic>
        <p:nvPicPr>
          <p:cNvPr id="62" name="Google Shape;62;p14"/>
          <p:cNvPicPr preferRelativeResize="0"/>
          <p:nvPr/>
        </p:nvPicPr>
        <p:blipFill rotWithShape="1">
          <a:blip r:embed="rId3">
            <a:alphaModFix/>
          </a:blip>
          <a:srcRect t="20871" r="7019" b="8710"/>
          <a:stretch/>
        </p:blipFill>
        <p:spPr>
          <a:xfrm>
            <a:off x="1096900" y="1384600"/>
            <a:ext cx="3223251" cy="3254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34501" y="1384600"/>
            <a:ext cx="2972150" cy="3161850"/>
          </a:xfrm>
          <a:prstGeom prst="rect">
            <a:avLst/>
          </a:prstGeom>
          <a:noFill/>
          <a:ln w="38100" cap="flat" cmpd="sng">
            <a:solidFill>
              <a:srgbClr val="85200C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Volvox</a:t>
            </a:r>
            <a:endParaRPr/>
          </a:p>
        </p:txBody>
      </p:sp>
      <p:pic>
        <p:nvPicPr>
          <p:cNvPr id="69" name="Google Shape;69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70125"/>
            <a:ext cx="2149300" cy="3820978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43225" y="65850"/>
            <a:ext cx="1821196" cy="2428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5"/>
          <p:cNvPicPr preferRelativeResize="0"/>
          <p:nvPr/>
        </p:nvPicPr>
        <p:blipFill rotWithShape="1">
          <a:blip r:embed="rId5">
            <a:alphaModFix/>
          </a:blip>
          <a:srcRect l="25737" t="37191" r="23477" b="29150"/>
          <a:stretch/>
        </p:blipFill>
        <p:spPr>
          <a:xfrm>
            <a:off x="2972877" y="2756472"/>
            <a:ext cx="2528724" cy="2234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5"/>
          <p:cNvPicPr preferRelativeResize="0"/>
          <p:nvPr/>
        </p:nvPicPr>
        <p:blipFill rotWithShape="1">
          <a:blip r:embed="rId6">
            <a:alphaModFix/>
          </a:blip>
          <a:srcRect t="19923"/>
          <a:stretch/>
        </p:blipFill>
        <p:spPr>
          <a:xfrm>
            <a:off x="6051200" y="2571748"/>
            <a:ext cx="2840250" cy="2526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5"/>
          <p:cNvPicPr preferRelativeResize="0"/>
          <p:nvPr/>
        </p:nvPicPr>
        <p:blipFill rotWithShape="1">
          <a:blip r:embed="rId7">
            <a:alphaModFix/>
          </a:blip>
          <a:srcRect l="9999" t="23420" b="6161"/>
          <a:stretch/>
        </p:blipFill>
        <p:spPr>
          <a:xfrm>
            <a:off x="2771375" y="65850"/>
            <a:ext cx="2579253" cy="2690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Euglena</a:t>
            </a:r>
            <a:endParaRPr/>
          </a:p>
        </p:txBody>
      </p:sp>
      <p:pic>
        <p:nvPicPr>
          <p:cNvPr id="79" name="Google Shape;7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3048" y="950188"/>
            <a:ext cx="2115302" cy="3820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6"/>
          <p:cNvPicPr preferRelativeResize="0"/>
          <p:nvPr/>
        </p:nvPicPr>
        <p:blipFill rotWithShape="1">
          <a:blip r:embed="rId4">
            <a:alphaModFix/>
          </a:blip>
          <a:srcRect t="17697" b="22249"/>
          <a:stretch/>
        </p:blipFill>
        <p:spPr>
          <a:xfrm>
            <a:off x="4033050" y="1354551"/>
            <a:ext cx="4266947" cy="34165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Stentor!</a:t>
            </a:r>
            <a:endParaRPr/>
          </a:p>
        </p:txBody>
      </p:sp>
      <p:pic>
        <p:nvPicPr>
          <p:cNvPr id="86" name="Google Shape;86;p17"/>
          <p:cNvPicPr preferRelativeResize="0"/>
          <p:nvPr/>
        </p:nvPicPr>
        <p:blipFill rotWithShape="1">
          <a:blip r:embed="rId3">
            <a:alphaModFix/>
          </a:blip>
          <a:srcRect l="22889" t="42082" r="46726" b="20843"/>
          <a:stretch/>
        </p:blipFill>
        <p:spPr>
          <a:xfrm>
            <a:off x="2630674" y="1117600"/>
            <a:ext cx="2169925" cy="37761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Amoeba</a:t>
            </a:r>
            <a:endParaRPr/>
          </a:p>
        </p:txBody>
      </p:sp>
      <p:pic>
        <p:nvPicPr>
          <p:cNvPr id="92" name="Google Shape;92;p18"/>
          <p:cNvPicPr preferRelativeResize="0"/>
          <p:nvPr/>
        </p:nvPicPr>
        <p:blipFill rotWithShape="1">
          <a:blip r:embed="rId3">
            <a:alphaModFix/>
          </a:blip>
          <a:srcRect l="29363" t="34901" r="17701" b="23941"/>
          <a:stretch/>
        </p:blipFill>
        <p:spPr>
          <a:xfrm>
            <a:off x="6636400" y="771725"/>
            <a:ext cx="2042051" cy="2116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8"/>
          <p:cNvPicPr preferRelativeResize="0"/>
          <p:nvPr/>
        </p:nvPicPr>
        <p:blipFill rotWithShape="1">
          <a:blip r:embed="rId4">
            <a:alphaModFix/>
          </a:blip>
          <a:srcRect l="17472" t="29603" r="13954" b="32311"/>
          <a:stretch/>
        </p:blipFill>
        <p:spPr>
          <a:xfrm>
            <a:off x="2676730" y="196380"/>
            <a:ext cx="3487526" cy="2582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1699" y="1152475"/>
            <a:ext cx="2097076" cy="29848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64159"/>
            <a:ext cx="9144001" cy="301518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910AD2E-E570-5909-6D47-805622F6212F}"/>
              </a:ext>
            </a:extLst>
          </p:cNvPr>
          <p:cNvSpPr txBox="1"/>
          <p:nvPr/>
        </p:nvSpPr>
        <p:spPr>
          <a:xfrm>
            <a:off x="2506133" y="228600"/>
            <a:ext cx="39200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You decide!!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887E78C-E3FE-80F6-E5AE-9F4D611B13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1467" y="6350"/>
            <a:ext cx="6849532" cy="5137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4009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D8AEF1D-13D8-B23D-DDF1-4244C0C68C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200" y="-600"/>
            <a:ext cx="6858798" cy="5144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4523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F162ED7-107B-ACB9-A168-8996ABB29F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1" y="-2082"/>
            <a:ext cx="6860776" cy="5145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5801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22CDCD7-EA4B-5FC3-FA63-5BF00ED7C3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6315" y="86670"/>
            <a:ext cx="6657773" cy="4993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819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DAE8084-C3D1-1310-3B48-5B09540B5F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220518" y="0"/>
            <a:ext cx="498376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6738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E688925-11DF-7827-5FD5-67B6BEE297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333" y="-8749"/>
            <a:ext cx="6812416" cy="5109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7381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09944DD-3940-5F55-748B-6829B26974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800" y="-39899"/>
            <a:ext cx="6653949" cy="4990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8471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FA4A6EB-4ADD-9102-FF44-624D6E6D53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0" y="-20250"/>
            <a:ext cx="6884998" cy="5163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793781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50</Words>
  <Application>Microsoft Macintosh PowerPoint</Application>
  <PresentationFormat>On-screen Show (16:9)</PresentationFormat>
  <Paragraphs>9</Paragraphs>
  <Slides>16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8" baseType="lpstr">
      <vt:lpstr>Arial</vt:lpstr>
      <vt:lpstr>Simple Light</vt:lpstr>
      <vt:lpstr>Gram Staining and Protists!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Spirostomum</vt:lpstr>
      <vt:lpstr>Paramecium</vt:lpstr>
      <vt:lpstr>Volvox</vt:lpstr>
      <vt:lpstr>Euglena</vt:lpstr>
      <vt:lpstr>Stentor!</vt:lpstr>
      <vt:lpstr>Amoeba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Spirostomum</dc:title>
  <cp:lastModifiedBy>Microsoft Office User</cp:lastModifiedBy>
  <cp:revision>3</cp:revision>
  <dcterms:modified xsi:type="dcterms:W3CDTF">2025-05-13T20:11:00Z</dcterms:modified>
</cp:coreProperties>
</file>